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novo\Desktop\IMG_20150902_094628.jpg"/>
          <p:cNvPicPr>
            <a:picLocks noChangeAspect="1" noChangeArrowheads="1"/>
          </p:cNvPicPr>
          <p:nvPr/>
        </p:nvPicPr>
        <p:blipFill>
          <a:blip r:embed="rId2" cstate="print"/>
          <a:srcRect l="9537" t="18113" b="28218"/>
          <a:stretch>
            <a:fillRect/>
          </a:stretch>
        </p:blipFill>
        <p:spPr bwMode="auto">
          <a:xfrm>
            <a:off x="1428728" y="214290"/>
            <a:ext cx="6000792" cy="642942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197600" y="500042"/>
            <a:ext cx="946168" cy="110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填写实际数据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829138" y="1567842"/>
            <a:ext cx="237238" cy="160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10314" y="3509368"/>
            <a:ext cx="226695" cy="162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93958" y="3536951"/>
            <a:ext cx="226695" cy="162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23576" y="4765872"/>
            <a:ext cx="226695" cy="162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70325" y="4676973"/>
            <a:ext cx="226695" cy="162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801107" y="5840033"/>
            <a:ext cx="226695" cy="162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145275" y="6124772"/>
            <a:ext cx="226695" cy="162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3951" y="1196752"/>
            <a:ext cx="461665" cy="3569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国家开发银行    回执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1472" y="571480"/>
            <a:ext cx="7937150" cy="5286415"/>
            <a:chOff x="642911" y="571480"/>
            <a:chExt cx="7937150" cy="5286415"/>
          </a:xfrm>
        </p:grpSpPr>
        <p:pic>
          <p:nvPicPr>
            <p:cNvPr id="2051" name="Picture 3" descr="C:\Users\lenovo\Desktop\IMG_20150902_100857.jpg"/>
            <p:cNvPicPr>
              <a:picLocks noChangeAspect="1" noChangeArrowheads="1"/>
            </p:cNvPicPr>
            <p:nvPr/>
          </p:nvPicPr>
          <p:blipFill>
            <a:blip r:embed="rId2" cstate="print"/>
            <a:srcRect l="2874" t="16306" r="5256" b="6072"/>
            <a:stretch>
              <a:fillRect/>
            </a:stretch>
          </p:blipFill>
          <p:spPr bwMode="auto">
            <a:xfrm rot="16200000">
              <a:off x="1968278" y="-753887"/>
              <a:ext cx="5286415" cy="7937150"/>
            </a:xfrm>
            <a:prstGeom prst="rect">
              <a:avLst/>
            </a:prstGeom>
            <a:noFill/>
          </p:spPr>
        </p:pic>
        <p:sp>
          <p:nvSpPr>
            <p:cNvPr id="5" name="矩形 4"/>
            <p:cNvSpPr/>
            <p:nvPr/>
          </p:nvSpPr>
          <p:spPr>
            <a:xfrm>
              <a:off x="1657194" y="2059856"/>
              <a:ext cx="270419" cy="2263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330489" y="2064793"/>
              <a:ext cx="270419" cy="2263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681422" y="2098485"/>
              <a:ext cx="270419" cy="2263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3857620" y="1428737"/>
            <a:ext cx="341857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57752" y="1428736"/>
            <a:ext cx="413295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15074" y="1428736"/>
            <a:ext cx="484733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500166" y="1571612"/>
            <a:ext cx="627609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85786" y="428604"/>
            <a:ext cx="7572428" cy="6000793"/>
            <a:chOff x="571472" y="357166"/>
            <a:chExt cx="7572428" cy="6000793"/>
          </a:xfrm>
        </p:grpSpPr>
        <p:grpSp>
          <p:nvGrpSpPr>
            <p:cNvPr id="9" name="组合 8"/>
            <p:cNvGrpSpPr/>
            <p:nvPr/>
          </p:nvGrpSpPr>
          <p:grpSpPr>
            <a:xfrm>
              <a:off x="571472" y="1643050"/>
              <a:ext cx="7572428" cy="4714909"/>
              <a:chOff x="500034" y="571480"/>
              <a:chExt cx="8327975" cy="5429289"/>
            </a:xfrm>
          </p:grpSpPr>
          <p:pic>
            <p:nvPicPr>
              <p:cNvPr id="3074" name="Picture 2" descr="C:\Users\lenovo\Desktop\IMG_20150902_094814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9985" t="24305" r="21743" b="26913"/>
              <a:stretch>
                <a:fillRect/>
              </a:stretch>
            </p:blipFill>
            <p:spPr bwMode="auto">
              <a:xfrm rot="16200000">
                <a:off x="1949378" y="-877863"/>
                <a:ext cx="5429288" cy="8327975"/>
              </a:xfrm>
              <a:prstGeom prst="rect">
                <a:avLst/>
              </a:prstGeom>
              <a:noFill/>
            </p:spPr>
          </p:pic>
          <p:sp>
            <p:nvSpPr>
              <p:cNvPr id="3" name="矩形 2"/>
              <p:cNvSpPr/>
              <p:nvPr/>
            </p:nvSpPr>
            <p:spPr>
              <a:xfrm>
                <a:off x="1214414" y="1399822"/>
                <a:ext cx="1000132" cy="2432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758543" y="1422400"/>
                <a:ext cx="714380" cy="2444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248281" y="1703199"/>
                <a:ext cx="285752" cy="2610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296356" y="1772355"/>
                <a:ext cx="363184" cy="2180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963189" y="2643182"/>
                <a:ext cx="785818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00034" y="571480"/>
                <a:ext cx="4000528" cy="364333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线形标注 1 9"/>
            <p:cNvSpPr/>
            <p:nvPr/>
          </p:nvSpPr>
          <p:spPr>
            <a:xfrm>
              <a:off x="3571868" y="357166"/>
              <a:ext cx="1857388" cy="857256"/>
            </a:xfrm>
            <a:prstGeom prst="borderCallout1">
              <a:avLst>
                <a:gd name="adj1" fmla="val 46404"/>
                <a:gd name="adj2" fmla="val -2863"/>
                <a:gd name="adj3" fmla="val 138938"/>
                <a:gd name="adj4" fmla="val -599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 smtClean="0"/>
                <a:t>随确认函</a:t>
              </a:r>
              <a:endParaRPr lang="en-US" altLang="zh-CN" dirty="0" smtClean="0"/>
            </a:p>
            <a:p>
              <a:r>
                <a:rPr lang="zh-CN" altLang="en-US" dirty="0" smtClean="0"/>
                <a:t>附盖章办理便签</a:t>
              </a:r>
              <a:endParaRPr lang="zh-CN" altLang="en-US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785453" y="1884133"/>
            <a:ext cx="461665" cy="3569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农村信用社、农商银行    回执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</Words>
  <Application>Microsoft Office PowerPoint</Application>
  <PresentationFormat>全屏显示(4:3)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Computer-6</cp:lastModifiedBy>
  <cp:revision>12</cp:revision>
  <dcterms:created xsi:type="dcterms:W3CDTF">2015-09-02T01:47:43Z</dcterms:created>
  <dcterms:modified xsi:type="dcterms:W3CDTF">2016-08-26T07:57:49Z</dcterms:modified>
</cp:coreProperties>
</file>